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14" r:id="rId2"/>
    <p:sldId id="1015" r:id="rId3"/>
    <p:sldId id="1016" r:id="rId4"/>
    <p:sldId id="1017" r:id="rId5"/>
    <p:sldId id="1018" r:id="rId6"/>
    <p:sldId id="101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45" y="2514794"/>
            <a:ext cx="883490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322. JESUH BEK IN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8" y="381856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None But Christ Can Satisfy </a:t>
            </a:r>
          </a:p>
          <a:p>
            <a:r>
              <a:rPr lang="en-US" sz="1500" dirty="0"/>
              <a:t>Rom. 5:11</a:t>
            </a:r>
          </a:p>
          <a:p>
            <a:r>
              <a:rPr lang="en-US" sz="1500" dirty="0"/>
              <a:t>James </a:t>
            </a:r>
            <a:r>
              <a:rPr lang="en-US" sz="1500" dirty="0" err="1"/>
              <a:t>McGranahan</a:t>
            </a:r>
            <a:r>
              <a:rPr lang="en-US" sz="1500" dirty="0"/>
              <a:t>, 1840-1907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49745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man a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7985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pi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3521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73750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 ah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6155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in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97008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131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322. JESUH BEK IN</vt:lpstr>
      <vt:lpstr>1</vt:lpstr>
      <vt:lpstr>Sakkik</vt:lpstr>
      <vt:lpstr>PowerPoint Presentation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2018-12-14T15:19:49Z</dcterms:modified>
</cp:coreProperties>
</file>